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61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Rhonda White" initials="RW" lastIdx="1" clrIdx="3">
    <p:extLst>
      <p:ext uri="{19B8F6BF-5375-455C-9EA6-DF929625EA0E}">
        <p15:presenceInfo xmlns:p15="http://schemas.microsoft.com/office/powerpoint/2012/main" userId="S-1-5-21-3003367119-45151493-406046460-39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7500" autoAdjust="0"/>
  </p:normalViewPr>
  <p:slideViewPr>
    <p:cSldViewPr>
      <p:cViewPr varScale="1">
        <p:scale>
          <a:sx n="88" d="100"/>
          <a:sy n="88" d="100"/>
        </p:scale>
        <p:origin x="22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Kusahlelwa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oluzobheka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iphephile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ekhulelwe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Lezizinqubo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zinobungozi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zinganyusa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ezifo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Ukunikeza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okungakhethwa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kubalulekile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ngamunye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ezihlukene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abathola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ukukhumbula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nsuku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Idlanzana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lingakuthakasela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ubumfihlo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bengafuni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imikhiqizo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luveze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inganciphisa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amathuba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uketshezi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oludingekayo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ukushutheka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angasetshenziswa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kunesidingo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Esikhathini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esingangenyanga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uyadedeleka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uqobo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ayiguquki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158" y="4267200"/>
            <a:ext cx="8978900" cy="1938992"/>
          </a:xfrm>
        </p:spPr>
        <p:txBody>
          <a:bodyPr wrap="square" anchor="t" anchorCtr="1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</a:rPr>
              <a:t>Imibuzo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evame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ukubuzwa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mayelana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neringi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sangaphambili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2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1" y="152400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sz="4800" b="1" dirty="0">
                <a:latin typeface="Calibri" panose="020F0502020204030204" pitchFamily="34" charset="0"/>
              </a:rPr>
              <a:t>Ingabe </a:t>
            </a:r>
            <a:r>
              <a:rPr lang="en-US" sz="4800" b="1" dirty="0" err="1">
                <a:latin typeface="Calibri" panose="020F0502020204030204" pitchFamily="34" charset="0"/>
              </a:rPr>
              <a:t>iringi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izophuma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  <a:endParaRPr lang="en-US" sz="48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1104" y="1637598"/>
            <a:ext cx="831189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akuvamisile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bekhathazekile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isiphumile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ukubheka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isashuthekiwe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ukuyibeka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>
              <a:spcAft>
                <a:spcPts val="800"/>
              </a:spcAft>
            </a:pP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iqathaka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ingayakazwa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ahlanzekile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5824" y="2971800"/>
            <a:ext cx="8782048" cy="20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ukuthi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enedapivirine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esingangenyanga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600" b="1" u="sng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wuguquli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ubungako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sangaphambili,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ibange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umdlavuza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iholele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izinkinga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zezempilo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ezibalulekile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u="sng" dirty="0">
                <a:solidFill>
                  <a:srgbClr val="669900"/>
                </a:solidFill>
                <a:latin typeface="Calibri" panose="020F0502020204030204" pitchFamily="34" charset="0"/>
              </a:rPr>
              <a:t>ayiyi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phazamisi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20149" y="197524"/>
            <a:ext cx="8153399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sz="3400" b="1" dirty="0">
              <a:latin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</a:rPr>
              <a:t>Ingabe </a:t>
            </a:r>
            <a:r>
              <a:rPr lang="en-US" sz="4000" b="1" dirty="0" err="1">
                <a:latin typeface="Calibri" panose="020F0502020204030204" pitchFamily="34" charset="0"/>
              </a:rPr>
              <a:t>ikhona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imithelela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emibi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ngokusebenzisa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</a:endParaRPr>
          </a:p>
          <a:p>
            <a:pPr algn="l" eaLnBrk="1" hangingPunct="1"/>
            <a:endParaRPr lang="en-US" sz="3400" b="1" dirty="0">
              <a:solidFill>
                <a:srgbClr val="66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5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bangayizwa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kwalimaza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noyedwa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baxoxe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nophathini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5012138"/>
            <a:ext cx="8966216" cy="171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Ukushiya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ishuthekiwe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ngezikhathi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sokwenza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kunikeza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okukhulu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kwiHIV</a:t>
            </a:r>
            <a:r>
              <a:rPr lang="en-US" sz="31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"/>
            <a:ext cx="8737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abesifazane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ophathina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babo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bazoyizwa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  <a:p>
            <a:endParaRPr lang="en-US" sz="4400" b="1" dirty="0">
              <a:solidFill>
                <a:srgbClr val="74007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04" y="1940909"/>
            <a:ext cx="4483608" cy="3071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9" y="619808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628914" y="1295400"/>
            <a:ext cx="5181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/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Abacwaningi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nomthelela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onjani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enganeni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1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bayacelwa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okokuvikela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bekhulelwe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/>
              <a:t>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572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400" b="1" dirty="0" err="1">
                <a:latin typeface="Calibri" panose="020F0502020204030204" pitchFamily="34" charset="0"/>
              </a:rPr>
              <a:t>Kwenzekani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uma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abesifazane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bekhulelwa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ishuthekiwe</a:t>
            </a:r>
            <a:r>
              <a:rPr lang="en-US" sz="3400" b="1" dirty="0">
                <a:latin typeface="Calibri" panose="020F0502020204030204" pitchFamily="34" charset="0"/>
              </a:rPr>
              <a:t>? </a:t>
            </a:r>
            <a:r>
              <a:rPr lang="en-US" sz="3400" b="1" dirty="0" err="1">
                <a:latin typeface="Calibri" panose="020F0502020204030204" pitchFamily="34" charset="0"/>
              </a:rPr>
              <a:t>Ngabe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kuzoyilimaza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ingane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4000" b="1" dirty="0">
                <a:solidFill>
                  <a:srgbClr val="669900"/>
                </a:solidFill>
              </a:rPr>
            </a:br>
            <a:endParaRPr lang="en-US" sz="4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" y="2057400"/>
            <a:ext cx="2819401" cy="422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7016" y="-72692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38600" y="1632489"/>
            <a:ext cx="5105400" cy="44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Nakuba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izindlela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ezivumelekile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ezamukelekile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ziyagqugquzelwa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abasebenzi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baseklinikhi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5" y="2650521"/>
            <a:ext cx="3655591" cy="243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2128" y="1588012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Abesifazane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izigezo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izinsipho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izikhucululi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ukuhlanza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Abesifazane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basebenzise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amakhambi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ukomisa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ukunciphisa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063" y="-34917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3200"/>
            <a:ext cx="3708416" cy="247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000499" y="1600199"/>
            <a:ext cx="4949388" cy="46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Ngesikhathi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usebenzisa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diaphragms,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nezinkomishi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esikhathini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nezivimbo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zesibeletho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akugqugquzelwa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avimbela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akuvumelekile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3" y="1981200"/>
            <a:ext cx="3812506" cy="38125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0687" y="-19292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755" y="6270199"/>
            <a:ext cx="1524132" cy="524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3" y="1600200"/>
            <a:ext cx="5061857" cy="4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Abesifazane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amathemponi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abesilisa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izibulali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sidoda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iIUCD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iluphu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abaziyalelwe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udokotela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4864"/>
            <a:ext cx="883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sz="36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Ingabe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okumele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akugweme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ngesikhathi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esebenzisa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  <a:p>
            <a:pPr algn="l" eaLnBrk="1" hangingPunct="1"/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3599" y="2406550"/>
            <a:ext cx="2765994" cy="3122835"/>
            <a:chOff x="5943599" y="2406550"/>
            <a:chExt cx="2765994" cy="31228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4028" r="9222" b="15027"/>
            <a:stretch/>
          </p:blipFill>
          <p:spPr>
            <a:xfrm rot="12913864">
              <a:off x="7217168" y="2406550"/>
              <a:ext cx="1492425" cy="66675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5" r="56629"/>
            <a:stretch/>
          </p:blipFill>
          <p:spPr>
            <a:xfrm>
              <a:off x="6026182" y="3954804"/>
              <a:ext cx="837915" cy="15745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" t="3758" r="32635" b="21187"/>
            <a:stretch/>
          </p:blipFill>
          <p:spPr>
            <a:xfrm>
              <a:off x="5943599" y="2720674"/>
              <a:ext cx="1676401" cy="1317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9182" y="4475906"/>
              <a:ext cx="1372611" cy="1053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110" y="3268649"/>
              <a:ext cx="1075683" cy="12070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404018"/>
            <a:ext cx="5029199" cy="3558382"/>
          </a:xfrm>
        </p:spPr>
        <p:txBody>
          <a:bodyPr/>
          <a:lstStyle/>
          <a:p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eklinikhi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6700" y="193329"/>
            <a:ext cx="8839200" cy="12573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</a:rPr>
              <a:t>Kungani </a:t>
            </a:r>
            <a:r>
              <a:rPr lang="en-US" sz="3200" b="1" dirty="0" err="1">
                <a:latin typeface="Calibri" panose="020F0502020204030204" pitchFamily="34" charset="0"/>
              </a:rPr>
              <a:t>kukhona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iringi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yesitho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sowesifazane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ukuvikela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iHIV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400" b="1" dirty="0">
              <a:latin typeface="Calibri" panose="020F0502020204030204" pitchFamily="34" charset="0"/>
            </a:endParaRP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709" y="2057399"/>
            <a:ext cx="5334000" cy="4497435"/>
          </a:xfrm>
        </p:spPr>
        <p:txBody>
          <a:bodyPr/>
          <a:lstStyle/>
          <a:p>
            <a:pPr algn="l"/>
            <a:r>
              <a:rPr lang="en-US" sz="2200" b="1" dirty="0">
                <a:latin typeface="Calibri" panose="020F0502020204030204" pitchFamily="34" charset="0"/>
              </a:rPr>
              <a:t>Amaringi </a:t>
            </a:r>
            <a:r>
              <a:rPr lang="en-US" sz="2200" b="1" dirty="0" err="1">
                <a:latin typeface="Calibri" panose="020F0502020204030204" pitchFamily="34" charset="0"/>
              </a:rPr>
              <a:t>esitho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sowesifazane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sangasese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sangaphambili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anganikeza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izinzuzo</a:t>
            </a:r>
            <a:r>
              <a:rPr lang="en-US" sz="2200" b="1" dirty="0"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</a:rPr>
              <a:t>eziningana</a:t>
            </a:r>
            <a:r>
              <a:rPr lang="en-US" sz="2200" b="1" dirty="0">
                <a:latin typeface="Calibri" panose="020F0502020204030204" pitchFamily="34" charset="0"/>
              </a:rPr>
              <a:t>:</a:t>
            </a:r>
            <a:br>
              <a:rPr lang="en-US" sz="2200" b="1" dirty="0">
                <a:latin typeface="Calibri" panose="020F0502020204030204" pitchFamily="34" charset="0"/>
              </a:rPr>
            </a:br>
            <a:br>
              <a:rPr lang="en-US" sz="2200" b="1" u="sng" dirty="0">
                <a:latin typeface="Calibri" panose="020F0502020204030204" pitchFamily="34" charset="0"/>
              </a:rPr>
            </a:b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Amaringi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ashuthekwa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eshiywa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esithweni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esingangenyanga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</a:rPr>
              <a:t>Ubulula </a:t>
            </a:r>
            <a:r>
              <a:rPr lang="en-US" sz="2200" b="1" dirty="0" err="1">
                <a:latin typeface="Calibri" panose="020F0502020204030204" pitchFamily="34" charset="0"/>
              </a:rPr>
              <a:t>bokuyisebenzisa</a:t>
            </a:r>
            <a:r>
              <a:rPr lang="en-US" sz="2200" b="1" dirty="0">
                <a:latin typeface="Calibri" panose="020F0502020204030204" pitchFamily="34" charset="0"/>
              </a:rPr>
              <a:t>:</a:t>
            </a:r>
            <a:br>
              <a:rPr lang="en-US" sz="2200" b="1" dirty="0">
                <a:latin typeface="Calibri" panose="020F0502020204030204" pitchFamily="34" charset="0"/>
              </a:rPr>
            </a:br>
            <a:br>
              <a:rPr lang="en-US" sz="2200" b="1" dirty="0">
                <a:latin typeface="Calibri" panose="020F0502020204030204" pitchFamily="34" charset="0"/>
              </a:rPr>
            </a:b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Iningi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labesifazane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lithola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ukushutheka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nokukhipha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2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25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endParaRPr lang="en-US" sz="2500" dirty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332083" cy="50020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1109" y="-144594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400" b="1" dirty="0">
                <a:latin typeface="Calibri" panose="020F0502020204030204" pitchFamily="34" charset="0"/>
              </a:rPr>
              <a:t>Kungani </a:t>
            </a:r>
            <a:r>
              <a:rPr lang="en-US" sz="3400" b="1" dirty="0" err="1">
                <a:latin typeface="Calibri" panose="020F0502020204030204" pitchFamily="34" charset="0"/>
              </a:rPr>
              <a:t>kukhona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iringi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yesitho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sowesifazane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sangasese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sangaphambili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ukuvikela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iHIV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48400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16" y="1054612"/>
            <a:ext cx="5562600" cy="5638800"/>
          </a:xfrm>
        </p:spPr>
        <p:txBody>
          <a:bodyPr/>
          <a:lstStyle/>
          <a:p>
            <a:pPr lvl="0" algn="l"/>
            <a:r>
              <a:rPr lang="en-US" sz="3200" b="1" dirty="0">
                <a:latin typeface="Calibri" panose="020F0502020204030204" pitchFamily="34" charset="0"/>
              </a:rPr>
              <a:t>Ukuphepha: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Ucwaningo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luveze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iphephile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Ubumfihlo: 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Amaringi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angashuthekwa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abuye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akhishwe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ngasese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0"/>
            <a:ext cx="89916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Kungani </a:t>
            </a:r>
            <a:r>
              <a:rPr lang="en-US" sz="3600" b="1" dirty="0" err="1">
                <a:latin typeface="Calibri" panose="020F0502020204030204" pitchFamily="34" charset="0"/>
              </a:rPr>
              <a:t>kukhona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iringi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ukuvikela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iHIV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86"/>
          <a:stretch/>
        </p:blipFill>
        <p:spPr>
          <a:xfrm>
            <a:off x="235169" y="2362200"/>
            <a:ext cx="2819401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65568"/>
            <a:ext cx="660416" cy="2278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Isebenza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3540"/>
            <a:ext cx="8153400" cy="16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isesithweni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udedeleka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kancane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 </a:t>
            </a:r>
          </a:p>
          <a:p>
            <a:pPr algn="l" eaLnBrk="1" hangingPunct="1"/>
            <a:endParaRPr lang="en-US" sz="36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56" y="3286231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60412"/>
            <a:ext cx="965216" cy="33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1724032"/>
            <a:ext cx="533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endParaRPr lang="en-US" sz="3000" b="1" dirty="0">
              <a:solidFill>
                <a:srgbClr val="669900"/>
              </a:solidFill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isebenza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ngokuvimbela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esengcupheni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isendaweni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lisemathubeni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amaningi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ngaphambi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kokusabalala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Isebenza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745064" cy="4167325"/>
          </a:xfrm>
          <a:prstGeom prst="rect">
            <a:avLst/>
          </a:prstGeom>
          <a:ln w="28575">
            <a:solidFill>
              <a:srgbClr val="66003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1000" y="1752600"/>
            <a:ext cx="4460631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kubandakanya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esesikhathini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ubungozi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bokutheleleka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bungaphansi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1116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algn="l" eaLnBrk="1" hangingPunct="1"/>
            <a:endParaRPr lang="en-US" sz="4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Isebenza </a:t>
            </a:r>
            <a:r>
              <a:rPr lang="en-US" sz="4000" b="1" dirty="0" err="1">
                <a:latin typeface="Calibri" panose="020F0502020204030204" pitchFamily="34" charset="0"/>
              </a:rPr>
              <a:t>kanjani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iringi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yesitho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sowesifazane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sangasese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enedapivirine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br>
              <a:rPr lang="en-US" sz="3000" b="1" dirty="0"/>
            </a:br>
            <a:br>
              <a:rPr lang="en-US" sz="3000" b="1" dirty="0"/>
            </a:br>
            <a:endParaRPr lang="en-US" sz="3000" b="1" dirty="0">
              <a:solidFill>
                <a:srgbClr val="66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2408426"/>
            <a:ext cx="3855662" cy="2641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2168" y="19050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Iningi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labesifazane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lithola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kulula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ukushutheka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nokukhipha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>
              <a:spcAft>
                <a:spcPts val="800"/>
              </a:spcAft>
            </a:pPr>
            <a:endParaRPr lang="en-US" sz="3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ishuthekwe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kahle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iningi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labesifazane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aliyizwa</a:t>
            </a:r>
            <a:r>
              <a:rPr lang="en-US" sz="33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Ingabe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kulukhuni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yini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ukuyishutheka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ukuyikhipha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iringi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68" y="2286000"/>
            <a:ext cx="3730405" cy="3429000"/>
          </a:xfrm>
          <a:prstGeom prst="rect">
            <a:avLst/>
          </a:prstGeom>
          <a:noFill/>
          <a:ln w="762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endParaRPr lang="en-US" b="1" dirty="0"/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Ingabe </a:t>
            </a:r>
            <a:r>
              <a:rPr lang="en-US" b="1" dirty="0" err="1">
                <a:latin typeface="Calibri" panose="020F0502020204030204" pitchFamily="34" charset="0"/>
              </a:rPr>
              <a:t>iringi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ingancibilika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noma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ilahleke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ngaphakathi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emzimbeni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en-US" b="1" dirty="0">
                <a:solidFill>
                  <a:srgbClr val="669900"/>
                </a:solidFill>
              </a:rPr>
              <a:t> 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657600" y="1891828"/>
            <a:ext cx="5296489" cy="42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>
              <a:spcAft>
                <a:spcPts val="800"/>
              </a:spcAft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Cha.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incibilike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600" b="1" dirty="0">
              <a:solidFill>
                <a:srgbClr val="669900"/>
              </a:solidFill>
            </a:endParaRPr>
          </a:p>
          <a:p>
            <a:pPr algn="l" eaLnBrk="1" hangingPunct="1">
              <a:spcAft>
                <a:spcPts val="800"/>
              </a:spcAft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iphusheke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phezulu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kakhulu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ilahleke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ngaphakathi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r="20292"/>
          <a:stretch/>
        </p:blipFill>
        <p:spPr>
          <a:xfrm>
            <a:off x="524255" y="2137876"/>
            <a:ext cx="2904745" cy="4131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Rhonda White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73542-46F9-4D8A-899F-66231116768B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6e80880-be38-4dd8-99da-434f2d03d560"/>
    <ds:schemaRef ds:uri="0cdb9d7b-3bdb-4b1c-be50-7737cb6ee7a2"/>
    <ds:schemaRef ds:uri="E6E80880-BE38-4DD8-99DA-434F2D03D560"/>
  </ds:schemaRefs>
</ds:datastoreItem>
</file>

<file path=customXml/itemProps2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D4C44C4-69D6-402B-84B4-49B12A448D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675</Words>
  <Application>Microsoft Office PowerPoint</Application>
  <PresentationFormat>On-screen Show (4:3)</PresentationFormat>
  <Paragraphs>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Imibuzo evame ukubuzwa mayelana neringi yeDapivirine yesitho sowesifazane sangasese sangaphambili</vt:lpstr>
      <vt:lpstr>Kungani kukhona iringi yesitho sowesifazane sangasese sangaphambili ukuvikela iHIV?</vt:lpstr>
      <vt:lpstr>Amaringi esitho sowesifazane sangasese sangaphambili anganikeza izinzuzo eziningana:  Amaringi esitho sowesifazane sangasese sangaphambili ashuthekwa bese eshiywa ngaphakathi esithweni sangasese isikhathi esingangenyanga.   Ubulula bokuyisebenzisa:  Iningi labesifazane lithola kulula ukushutheka nokukhipha iringi.  </vt:lpstr>
      <vt:lpstr>Ukuphepha: Ucwaningo luveze ukuthi iringi iphephile ukuthi isetshenziswe.  Ubumfihlo: Amaringi esitho sangasese sangaphambili sabesifazane angashuthekwa abuye akhishwe ngasese.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350</cp:revision>
  <cp:lastPrinted>2014-09-26T13:04:48Z</cp:lastPrinted>
  <dcterms:created xsi:type="dcterms:W3CDTF">2008-01-29T12:38:48Z</dcterms:created>
  <dcterms:modified xsi:type="dcterms:W3CDTF">2017-02-02T19:33:59Z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